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«Использование приема «Лови ошибку» на уроке химии «Физические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 химические явления. Химическая реакция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.»»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716376" y="477809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Кожевникова Анастасия Сергеевна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биологии и химии в МОУ СОШ «Перспектива» Можайского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м.о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797560" y="1292469"/>
            <a:ext cx="10515600" cy="4579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400" dirty="0"/>
              <a:t>Цель</a:t>
            </a:r>
            <a:r>
              <a:rPr lang="ru-RU" sz="3400" dirty="0" smtClean="0"/>
              <a:t>: </a:t>
            </a:r>
            <a:r>
              <a:rPr lang="ru-RU" sz="3400" dirty="0"/>
              <a:t>сформировать умение анализировать информацию, применять знания в нестандартной ситуации и критически оценивать полученную информацию. </a:t>
            </a:r>
            <a:endParaRPr lang="ru-RU" sz="3400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400" dirty="0" smtClean="0"/>
              <a:t>Задачи</a:t>
            </a:r>
            <a:r>
              <a:rPr lang="ru-RU" sz="3400" dirty="0" smtClean="0"/>
              <a:t>: </a:t>
            </a:r>
          </a:p>
          <a:p>
            <a:r>
              <a:rPr lang="ru-RU" sz="3400" dirty="0"/>
              <a:t>Активизировать внимание учащихся на проблемном месте в задании.</a:t>
            </a:r>
          </a:p>
          <a:p>
            <a:r>
              <a:rPr lang="ru-RU" sz="3400" dirty="0"/>
              <a:t>Научить находить ошибки в предложенном тексте, решении задачи, заведомо неверной гипотезе.</a:t>
            </a:r>
          </a:p>
          <a:p>
            <a:r>
              <a:rPr lang="ru-RU" sz="3400" dirty="0"/>
              <a:t>Аргументировать ошибки.</a:t>
            </a:r>
          </a:p>
          <a:p>
            <a:r>
              <a:rPr lang="ru-RU" sz="3400" dirty="0"/>
              <a:t>Формировать навыки самоконтроля и </a:t>
            </a:r>
            <a:r>
              <a:rPr lang="ru-RU" sz="3400" dirty="0" smtClean="0"/>
              <a:t>самооценки.</a:t>
            </a:r>
          </a:p>
          <a:p>
            <a:pPr marL="177800" indent="0">
              <a:spcBef>
                <a:spcPts val="0"/>
              </a:spcBef>
              <a:buSzPts val="2800"/>
              <a:buNone/>
            </a:pPr>
            <a:endParaRPr lang="ru-RU" dirty="0" smtClean="0"/>
          </a:p>
          <a:p>
            <a:pPr marL="22860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Приём «Лови ошибку» — это педагогический метод, при котором учитель предлагает учащимся текст, задание или объяснение, содержащее преднамеренные ошибки. Задача учеников — выявить эти ошибки, аргументировать свои выводы и исправить их. На этапе закрепления знаний этот приём особенно эффективен, так как позволяет углубить понимание материала, развить аналитические навыки и закрепить пройденные темы на практике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Я использую упрощенную версию, где нужно найти ошибку в предложении, а не тексте, и исправить ее.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16538" y="759424"/>
            <a:ext cx="9704100" cy="5275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r>
              <a:rPr lang="ru-RU" sz="2177" i="1" dirty="0" smtClean="0"/>
              <a:t/>
            </a:r>
            <a:br>
              <a:rPr lang="ru-RU" sz="2177" i="1" dirty="0" smtClean="0"/>
            </a:br>
            <a:r>
              <a:rPr lang="ru-RU" sz="2177" i="1" dirty="0" smtClean="0"/>
              <a:t>	</a:t>
            </a:r>
            <a:r>
              <a:rPr lang="ru-RU" sz="2700" dirty="0" smtClean="0"/>
              <a:t>Использовала я прием «Лови ошибку» на уроке химии в 8 классе, на теме</a:t>
            </a:r>
            <a:r>
              <a:rPr lang="ru-RU" sz="2700" i="1" dirty="0" smtClean="0"/>
              <a:t>: «</a:t>
            </a:r>
            <a:r>
              <a:rPr lang="ru-RU" sz="2700" dirty="0" smtClean="0">
                <a:solidFill>
                  <a:schemeClr val="tx1"/>
                </a:solidFill>
              </a:rPr>
              <a:t>Физические </a:t>
            </a:r>
            <a:r>
              <a:rPr lang="ru-RU" sz="2700" dirty="0">
                <a:solidFill>
                  <a:schemeClr val="tx1"/>
                </a:solidFill>
              </a:rPr>
              <a:t>и химические явления. Химическая </a:t>
            </a:r>
            <a:r>
              <a:rPr lang="ru-RU" sz="2700" dirty="0" smtClean="0">
                <a:solidFill>
                  <a:schemeClr val="tx1"/>
                </a:solidFill>
              </a:rPr>
              <a:t>реакция», на этапе закрепления знаний.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	На уроке химии данный прием можно использовать в нескольких вариантах: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	1. </a:t>
            </a:r>
            <a:r>
              <a:rPr lang="ru-RU" sz="2700" dirty="0"/>
              <a:t>Текстовые задания с ошибками</a:t>
            </a:r>
            <a:br>
              <a:rPr lang="ru-RU" sz="2700" dirty="0"/>
            </a:br>
            <a:r>
              <a:rPr lang="ru-RU" sz="2700" dirty="0"/>
              <a:t>	</a:t>
            </a:r>
            <a:r>
              <a:rPr lang="ru-RU" sz="2700" dirty="0" smtClean="0"/>
              <a:t>2. Химические</a:t>
            </a:r>
            <a:r>
              <a:rPr lang="ru-RU" sz="2700" dirty="0"/>
              <a:t> уравнения с ошибками</a:t>
            </a:r>
            <a:br>
              <a:rPr lang="ru-RU" sz="2700" dirty="0"/>
            </a:br>
            <a:r>
              <a:rPr lang="ru-RU" sz="2700" dirty="0" smtClean="0"/>
              <a:t>	3. Задачи</a:t>
            </a:r>
            <a:r>
              <a:rPr lang="ru-RU" sz="2700" dirty="0"/>
              <a:t> с ошибочными решениями</a:t>
            </a:r>
            <a:br>
              <a:rPr lang="ru-RU" sz="2700" dirty="0"/>
            </a:br>
            <a:r>
              <a:rPr lang="ru-RU" sz="2700" dirty="0" smtClean="0"/>
              <a:t>	4. Таблицы</a:t>
            </a:r>
            <a:r>
              <a:rPr lang="ru-RU" sz="2700" dirty="0"/>
              <a:t> и схемы с неточностями</a:t>
            </a:r>
            <a:br>
              <a:rPr lang="ru-RU" sz="2700" dirty="0"/>
            </a:br>
            <a:r>
              <a:rPr lang="ru-RU" sz="2700" dirty="0" smtClean="0"/>
              <a:t>	5. Экспериментальные</a:t>
            </a:r>
            <a:r>
              <a:rPr lang="ru-RU" sz="2700" dirty="0"/>
              <a:t> описания с ошибками</a:t>
            </a:r>
            <a:br>
              <a:rPr lang="ru-RU" sz="2700" dirty="0"/>
            </a:br>
            <a:r>
              <a:rPr lang="ru-RU" sz="2700" dirty="0" smtClean="0"/>
              <a:t>	6. Тесты</a:t>
            </a:r>
            <a:r>
              <a:rPr lang="ru-RU" sz="2700" dirty="0"/>
              <a:t> с заведомо неверными утверждениями</a:t>
            </a:r>
            <a:br>
              <a:rPr lang="ru-RU" sz="2700" dirty="0"/>
            </a:br>
            <a:endParaRPr sz="27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400" i="1" dirty="0" smtClean="0"/>
              <a:t>На теме </a:t>
            </a:r>
            <a:r>
              <a:rPr lang="ru-RU" sz="2400" i="1" dirty="0" smtClean="0">
                <a:solidFill>
                  <a:schemeClr val="tx1"/>
                </a:solidFill>
              </a:rPr>
              <a:t>«</a:t>
            </a:r>
            <a:r>
              <a:rPr lang="ru-RU" sz="2400" dirty="0">
                <a:solidFill>
                  <a:schemeClr val="tx1"/>
                </a:solidFill>
              </a:rPr>
              <a:t>Физические и химические явления. Химическая </a:t>
            </a:r>
            <a:r>
              <a:rPr lang="ru-RU" sz="2400" dirty="0" smtClean="0">
                <a:solidFill>
                  <a:schemeClr val="tx1"/>
                </a:solidFill>
              </a:rPr>
              <a:t>реакция.» я использовала задания с ошибками в предложениях, что на данном уровне познания химии не было очень сложным для обучающихся.</a:t>
            </a:r>
            <a:endParaRPr sz="2400" i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879855" y="-263789"/>
            <a:ext cx="3017641" cy="7233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837473" y="-186440"/>
            <a:ext cx="3102408" cy="72333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803566" y="-220349"/>
            <a:ext cx="3170222" cy="723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1660337" cy="4611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600" dirty="0" smtClean="0"/>
              <a:t>Выводы:</a:t>
            </a:r>
          </a:p>
          <a:p>
            <a:pPr marL="742950" indent="-514350">
              <a:buAutoNum type="arabicPeriod"/>
            </a:pPr>
            <a:r>
              <a:rPr lang="ru-RU" sz="2600" b="0" dirty="0" smtClean="0"/>
              <a:t>Приём </a:t>
            </a:r>
            <a:r>
              <a:rPr lang="ru-RU" sz="2600" b="0" dirty="0"/>
              <a:t>«Лови ошибку» эффективен для закрепления материала на уроках химии в 8 </a:t>
            </a:r>
            <a:r>
              <a:rPr lang="ru-RU" sz="2600" b="0" dirty="0" smtClean="0"/>
              <a:t>классе.</a:t>
            </a:r>
          </a:p>
          <a:p>
            <a:pPr marL="742950" indent="-514350">
              <a:buAutoNum type="arabicPeriod"/>
            </a:pPr>
            <a:r>
              <a:rPr lang="ru-RU" sz="2600" b="0" dirty="0" smtClean="0"/>
              <a:t>Он </a:t>
            </a:r>
            <a:r>
              <a:rPr lang="ru-RU" sz="2600" b="0" dirty="0"/>
              <a:t>способствует не только усвоению предметных знаний, но и развитию критического мышления, коммуникативных навыков, </a:t>
            </a:r>
            <a:r>
              <a:rPr lang="ru-RU" sz="2600" b="0" dirty="0" smtClean="0"/>
              <a:t>самоконтроля.</a:t>
            </a:r>
          </a:p>
          <a:p>
            <a:pPr marL="742950" indent="-514350">
              <a:buAutoNum type="arabicPeriod"/>
            </a:pPr>
            <a:r>
              <a:rPr lang="ru-RU" sz="2600" b="0" dirty="0" smtClean="0"/>
              <a:t>Лучше </a:t>
            </a:r>
            <a:r>
              <a:rPr lang="ru-RU" sz="2600" b="0" dirty="0"/>
              <a:t>всего работает при чёткой организации: ограничении времени, наличии критериев поиска, групповой работе с распределением </a:t>
            </a:r>
            <a:r>
              <a:rPr lang="ru-RU" sz="2600" b="0" dirty="0" smtClean="0"/>
              <a:t>ролей.</a:t>
            </a:r>
          </a:p>
          <a:p>
            <a:pPr marL="742950" indent="-514350">
              <a:buAutoNum type="arabicPeriod"/>
            </a:pPr>
            <a:r>
              <a:rPr lang="ru-RU" sz="2600" b="0" dirty="0" smtClean="0"/>
              <a:t>Позволяет </a:t>
            </a:r>
            <a:r>
              <a:rPr lang="ru-RU" sz="2600" b="0" dirty="0"/>
              <a:t>учителю быстро диагностировать пробелы в знаниях и скорректировать дальнейшую </a:t>
            </a:r>
            <a:r>
              <a:rPr lang="ru-RU" sz="2600" b="0" dirty="0" smtClean="0"/>
              <a:t>работу.</a:t>
            </a:r>
          </a:p>
          <a:p>
            <a:pPr marL="742950" indent="-514350">
              <a:buAutoNum type="arabicPeriod"/>
            </a:pPr>
            <a:r>
              <a:rPr lang="ru-RU" sz="2600" b="0" dirty="0" smtClean="0"/>
              <a:t>Повышает</a:t>
            </a:r>
            <a:r>
              <a:rPr lang="ru-RU" sz="2600" b="0" dirty="0"/>
              <a:t> мотивацию и </a:t>
            </a:r>
            <a:r>
              <a:rPr lang="ru-RU" sz="2600" b="0" dirty="0" err="1"/>
              <a:t>вовлечённость</a:t>
            </a:r>
            <a:r>
              <a:rPr lang="ru-RU" sz="2600" b="0" dirty="0"/>
              <a:t> учащихся, создаёт позитивную атмосферу на </a:t>
            </a:r>
            <a:r>
              <a:rPr lang="ru-RU" sz="2600" b="0" dirty="0" smtClean="0"/>
              <a:t>уроке.</a:t>
            </a:r>
          </a:p>
          <a:p>
            <a:pPr marL="742950" indent="-514350">
              <a:buAutoNum type="arabicPeriod"/>
            </a:pPr>
            <a:r>
              <a:rPr lang="ru-RU" sz="2600" b="0" dirty="0" smtClean="0"/>
              <a:t>Требует</a:t>
            </a:r>
            <a:r>
              <a:rPr lang="ru-RU" sz="2600" b="0" dirty="0"/>
              <a:t> дифференциации заданий: сочетание простых и сложных ошибок делает приём доступным для всех уровней подготовки.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128</Words>
  <Application>Microsoft Office PowerPoint</Application>
  <PresentationFormat>Широкоэкранный</PresentationFormat>
  <Paragraphs>30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  Использовала я прием «Лови ошибку» на уроке химии в 8 классе, на теме: «Физические и химические явления. Химическая реакция», на этапе закрепления знаний.  На уроке химии данный прием можно использовать в нескольких вариантах:  1. Текстовые задания с ошибками  2. Химические уравнения с ошибками  3. Задачи с ошибочными решениями  4. Таблицы и схемы с неточностями  5. Экспериментальные описания с ошибками  6. Тесты с заведомо неверными утверждениями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Анастасия Сергеевна</cp:lastModifiedBy>
  <cp:revision>23</cp:revision>
  <dcterms:created xsi:type="dcterms:W3CDTF">2024-01-14T08:39:34Z</dcterms:created>
  <dcterms:modified xsi:type="dcterms:W3CDTF">2026-03-27T05:36:07Z</dcterms:modified>
</cp:coreProperties>
</file>